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2" r:id="rId5"/>
    <p:sldId id="264" r:id="rId6"/>
    <p:sldId id="266" r:id="rId7"/>
    <p:sldId id="269" r:id="rId8"/>
    <p:sldId id="275" r:id="rId9"/>
    <p:sldId id="276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9D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68" d="100"/>
          <a:sy n="68" d="100"/>
        </p:scale>
        <p:origin x="-145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.mobilmusic.ru/42/73/c5/9700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642918"/>
            <a:ext cx="635795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</a:t>
            </a:r>
            <a:r>
              <a:rPr lang="ru-RU" sz="6600" b="1" dirty="0" smtClean="0">
                <a:ln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Взаимосвязь математики и </a:t>
            </a:r>
            <a:r>
              <a:rPr lang="ru-RU" sz="6600" b="1" dirty="0" smtClean="0">
                <a:ln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физической подготовки</a:t>
            </a:r>
            <a:r>
              <a:rPr lang="ru-RU" sz="6600" b="1" dirty="0" smtClean="0">
                <a:ln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».</a:t>
            </a:r>
            <a:endParaRPr lang="ru-RU" sz="6600" b="1" dirty="0">
              <a:ln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08520" y="0"/>
            <a:ext cx="92778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8111" y="1124744"/>
            <a:ext cx="55446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endParaRPr lang="ru-RU" sz="4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479715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2000" b="1" i="1" dirty="0">
              <a:ln w="11430"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276872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</a:rPr>
              <a:t>Не зря говорят, что математика – это царица наук.</a:t>
            </a:r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Взаимодействуя между собой, математика и спорт образуют мощную, нерушимую систему, которая помогает человеку находиться в полной гармонии с собой и окружающей его действительностью; </a:t>
            </a:r>
            <a:endParaRPr lang="ru-RU" sz="2400" b="1" i="1" u="sng" dirty="0" smtClean="0"/>
          </a:p>
          <a:p>
            <a:pPr algn="ctr"/>
            <a:r>
              <a:rPr lang="ru-RU" sz="3200" b="1" i="1" u="sng" dirty="0" smtClean="0">
                <a:solidFill>
                  <a:srgbClr val="C00000"/>
                </a:solidFill>
              </a:rPr>
              <a:t> Тренер без математики не вырастит спортсмена-чемпиона.</a:t>
            </a:r>
            <a:endParaRPr lang="ru-RU" sz="3200" b="1" u="sng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090937">
            <a:off x="137323" y="121516"/>
            <a:ext cx="1795191" cy="1994657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859911">
            <a:off x="7005204" y="141319"/>
            <a:ext cx="1931757" cy="1915660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82735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Обои картинки фото текстура, цвета, палитра, крас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583" y="0"/>
            <a:ext cx="9163583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0100" y="428604"/>
            <a:ext cx="6715172" cy="107721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Математика и спорт, казалось бы, далеки друг от друга.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5572140"/>
            <a:ext cx="6500858" cy="58477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Но это только на первый взгляд…</a:t>
            </a:r>
            <a:endParaRPr lang="ru-RU" sz="3200" dirty="0"/>
          </a:p>
        </p:txBody>
      </p:sp>
      <p:pic>
        <p:nvPicPr>
          <p:cNvPr id="15362" name="Picture 2" descr="http://mail.kotomatrisi.ru/uploads/posts/2010-07/1279137680_63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1857364"/>
            <a:ext cx="3357586" cy="3357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8684" name="Picture 12" descr="http://www.bugaga.ru/uploads/posts/2008-01/1200860394_0500550530570520490520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29820">
            <a:off x="4214810" y="2214554"/>
            <a:ext cx="3970481" cy="26432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>
              <a:rot lat="487347" lon="1200000" rev="2142548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Обои картинки фото фон, синий, голубой, розов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86784"/>
            <a:ext cx="9144001" cy="6944784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"/>
            <a:ext cx="48577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Многие представители различных наук и, в частности,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математики</a:t>
            </a: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физики</a:t>
            </a: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 старшего поколения с большим вниманием относятся к своим спортивным занятиям.</a:t>
            </a:r>
            <a:endParaRPr kumimoji="0" lang="ru-RU" sz="3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7411" name="Picture 3" descr="http://www.ptr-vlad.ru/uploads/posts/2011-02/1298254741_1228307190_e42b8c502cfcdb0a0b6fc6c2edf44be6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3797595"/>
            <a:ext cx="4500594" cy="3060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3" name="Picture 5" descr="http://im6-tub-ru.yandex.net/i?id=157925020-5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14290"/>
            <a:ext cx="3880513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857752" y="3571876"/>
            <a:ext cx="4286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Знают они, что занятия спортом способствуют гармоническому развитию личности, что спорт закаляет человека физически и духовно.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Обои линии, покрытие, свет, блик, обо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642918"/>
            <a:ext cx="6807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Цель нашего проекта: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071678"/>
            <a:ext cx="728664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выяснить как взаимосвязаны математика и спорт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Обои картинки фото по гауссу, оранжевый, минимализ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795"/>
            <a:ext cx="9144000" cy="68867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Если рассмотреть любое игровое поле</a:t>
            </a:r>
            <a:r>
              <a:rPr lang="ru-RU" sz="2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необходимо помнить об определенных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факторах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которые могут непосредственно влиять на качество игры. Одними из самых важных факторов ,которым нужно следовать ,являются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параметры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самого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игрового мяча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 Например баскетбол: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286388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b="1" i="1" dirty="0" smtClean="0"/>
              <a:t>Баскетбольный мяч должен иметь сферическую форму</a:t>
            </a:r>
            <a:endParaRPr lang="ru-RU" sz="20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572140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b="1" i="1" dirty="0" smtClean="0"/>
              <a:t>Длина окружности мяча должна быть не менее 74,9 см и не более 78 см. </a:t>
            </a:r>
            <a:endParaRPr lang="ru-RU" sz="20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6215082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b="1" i="1" dirty="0" smtClean="0"/>
              <a:t>Вес мяча должен быть не менее 567 г и не более 650 г.</a:t>
            </a:r>
            <a:endParaRPr lang="ru-RU" sz="2000" b="1" i="1" dirty="0"/>
          </a:p>
        </p:txBody>
      </p:sp>
      <p:pic>
        <p:nvPicPr>
          <p:cNvPr id="9" name="Picture 2" descr="http://cs314531.vk.me/v314531414/969e/jhcfYEm6Z9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5974">
            <a:off x="128761" y="2665856"/>
            <a:ext cx="2963189" cy="2370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286380" y="3286124"/>
            <a:ext cx="35719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Невозможно совершить действия, не зная определенных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</a:t>
            </a:r>
            <a:r>
              <a:rPr lang="ru-RU" dirty="0" smtClean="0"/>
              <a:t> </a:t>
            </a:r>
            <a:r>
              <a:rPr lang="ru-RU" b="1" dirty="0" smtClean="0"/>
              <a:t>и элементарных</a:t>
            </a:r>
            <a:r>
              <a:rPr lang="en-US" dirty="0" smtClean="0"/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законов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b="1" dirty="0" smtClean="0"/>
              <a:t>которые в свою очередь влияют на качество выполняемых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маневров</a:t>
            </a:r>
            <a:r>
              <a:rPr lang="ru-RU" dirty="0" smtClean="0"/>
              <a:t> </a:t>
            </a:r>
            <a:r>
              <a:rPr lang="ru-RU" b="1" dirty="0" smtClean="0"/>
              <a:t>и</a:t>
            </a:r>
            <a:r>
              <a:rPr lang="ru-RU" dirty="0" smtClean="0"/>
              <a:t> 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комбинаций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 descr="http://cs314531.vk.me/v314531414/9696/1AnROAzCC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642918"/>
            <a:ext cx="5929354" cy="5929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Обои картинки фото фон, свет, дымка, зеленое, бирюзово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641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83513"/>
            <a:ext cx="87154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strike="noStrike" normalizeH="0" baseline="0" dirty="0" smtClean="0">
                <a:ln w="190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Скейтбординг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 — 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экстремальный 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 вид</a:t>
            </a:r>
            <a:r>
              <a:rPr kumimoji="0" lang="ru-RU" sz="2000" b="0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 спорта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, заключающийся в катании, а также в исполнении различных трюков на скейтборде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,</a:t>
            </a:r>
            <a:endParaRPr kumimoji="0" lang="ru-RU" sz="2000" b="0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которые полностью зависят от </a:t>
            </a:r>
            <a:r>
              <a:rPr kumimoji="0" lang="ru-RU" sz="2000" b="1" strike="noStrike" normalizeH="0" baseline="0" dirty="0" smtClean="0">
                <a:ln w="190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математических вычислений и расчетов</a:t>
            </a:r>
            <a:r>
              <a:rPr kumimoji="0" lang="ru-RU" sz="2000" b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928802"/>
            <a:ext cx="61436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2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Расскажем подробнее о выполнении данного трюка: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Необходимо верно определить центр тяжести;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Сделать несколько толчков ногой, чтобы набрать скорость;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Массу тела спортсмена нужно распределить на плоскости доски так, чтобы удержать баланс и равновесие;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Поставить одну ногу на передний край доски, а вторую - между серединой доски и передней подвеской под углом 45 градусов;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Согнуть колени и приготовьтесь высоко выпрыгивать.</a:t>
            </a:r>
            <a:endParaRPr lang="ru-RU" sz="20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1214422"/>
            <a:ext cx="88582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рюк «</a:t>
            </a:r>
            <a:r>
              <a:rPr kumimoji="0" lang="ru-RU" sz="2000" b="1" i="0" u="none" strike="noStrike" normalizeH="0" baseline="0" dirty="0" smtClean="0">
                <a:ln w="190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флип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заключается в поднятии доски в воздух без помощи рук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приданию ей вращения в одной или нескольких плоскостях,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" name="Picture 7" descr="http://cs413916.vk.me/v413916113/b5fa/AJSd-6O0VQ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2385">
            <a:off x="6738061" y="2075210"/>
            <a:ext cx="2050538" cy="30814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1" name="Picture 7" descr="http://cs413916.vk.me/v413916113/b5ec/D1e7vvSKE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47910">
            <a:off x="550390" y="763906"/>
            <a:ext cx="8174462" cy="4778886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312620.vk.me/v312620414/6ba0/8L1enzmA7-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241218">
            <a:off x="182028" y="433832"/>
            <a:ext cx="55721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Тренеру и спортсмену  это позволяет судить о гармоничности развития человека в процессе занятий спортом, а  также при индивидуализации тренировки и отборе в спортивные секции. Для суждения о пропорциях тела спортсмена обычно используются материалы, получаемые в результате антропометрического обследования в основном с помощью таких инструментов, как </a:t>
            </a:r>
            <a:r>
              <a:rPr lang="ru-RU" sz="2000" i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антропометр</a:t>
            </a:r>
            <a:r>
              <a:rPr lang="ru-RU" sz="2000" b="1" i="1" dirty="0" smtClean="0"/>
              <a:t>, </a:t>
            </a:r>
            <a:r>
              <a:rPr lang="ru-RU" sz="2000" i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сантиметровая лента</a:t>
            </a:r>
            <a:r>
              <a:rPr lang="ru-RU" sz="2000" b="1" i="1" dirty="0" smtClean="0"/>
              <a:t>, </a:t>
            </a:r>
            <a:r>
              <a:rPr lang="ru-RU" sz="2000" i="1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различные циркули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24580" name="Picture 4" descr="http://cs312620.vk.me/v312620414/6bb3/J93kO6TAC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1935">
            <a:off x="6861219" y="4919721"/>
            <a:ext cx="2186678" cy="1640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2" name="Picture 6" descr="http://cs312620.vk.me/v312620414/6bba/IFoSES7EnF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50829">
            <a:off x="3245831" y="4521911"/>
            <a:ext cx="3212561" cy="2178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http://cs312620.vk.me/v312620414/6bc1/dKBhgwn6ybw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194712">
            <a:off x="278282" y="4715657"/>
            <a:ext cx="2564954" cy="1998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http://cs312620.vk.me/v312620414/6bc8/d2cVmLxbkt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56" y="142853"/>
            <a:ext cx="2714644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42844" y="0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Пропорции тела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2976" y="1142984"/>
            <a:ext cx="6479530" cy="4686541"/>
          </a:xfrm>
          <a:prstGeom prst="roundRect">
            <a:avLst>
              <a:gd name="adj" fmla="val 57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312620.vk.me/v312620414/6ba0/8L1enzmA7-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241218">
            <a:off x="182028" y="1972714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0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3286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Математика и атлетика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285728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данном виде спорта, крайне важны арифметические расчеты при разбеге прыгуна в длину для максимально четкого попадания «шиповкой» на планку отталкивания.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1357299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Математика и лыжи.</a:t>
            </a:r>
            <a:br>
              <a:rPr lang="ru-RU" b="1" i="1" u="sng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1785926"/>
            <a:ext cx="50720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 проводя математического моделирования той или иной тренировки, нельзя давать нагрузку спортсмену, так как в процессе учитываются: рост, вес, возраст, частота сердечных сокращений в минуту, показатели артериального давления.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3357562"/>
            <a:ext cx="492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Корейские ученые просчитали, каким образом необходимо изменить поверхность шара для игры в гольф для того, чтобы он чаще попадал в лунки.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4143380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Американцами уже вычислен прогноз окончательного мирового рекорда на мужской 100-ке.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4643446"/>
            <a:ext cx="6715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Вычислительные задачи, связанные с спортом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5072073"/>
            <a:ext cx="4429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Задачи на расчеты;</a:t>
            </a:r>
          </a:p>
          <a:p>
            <a:r>
              <a:rPr lang="ru-RU" dirty="0" smtClean="0"/>
              <a:t>Задачи на статистику;</a:t>
            </a:r>
          </a:p>
          <a:p>
            <a:r>
              <a:rPr lang="ru-RU" dirty="0" smtClean="0"/>
              <a:t>Теория вероятности и другие.</a:t>
            </a:r>
            <a:endParaRPr lang="ru-RU" dirty="0"/>
          </a:p>
        </p:txBody>
      </p:sp>
      <p:pic>
        <p:nvPicPr>
          <p:cNvPr id="19" name="Picture 4" descr="24374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85926"/>
            <a:ext cx="2571768" cy="1631205"/>
          </a:xfrm>
          <a:prstGeom prst="rect">
            <a:avLst/>
          </a:prstGeom>
          <a:noFill/>
        </p:spPr>
      </p:pic>
      <p:pic>
        <p:nvPicPr>
          <p:cNvPr id="20" name="Picture 4" descr="3d_807-cr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0"/>
            <a:ext cx="2214546" cy="1357297"/>
          </a:xfrm>
          <a:prstGeom prst="rect">
            <a:avLst/>
          </a:prstGeom>
          <a:noFill/>
        </p:spPr>
      </p:pic>
      <p:pic>
        <p:nvPicPr>
          <p:cNvPr id="21" name="Содержимое 4" descr="sprint-vs-marathon-energy-demands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3703" y="4982777"/>
            <a:ext cx="2500298" cy="1875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312620.vk.me/v312620414/6ba0/8L1enzmA7-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241218">
            <a:off x="182028" y="1972714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0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1357299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1785926"/>
            <a:ext cx="507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348880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Кандидаты для поступления в военно- учебные заведения сдают экзамен по физической подготовке по 3 упражнениям(подтягивание на перекладине, бег на 100 метров, бег на 3 км.) Оценка уровня физической подготовки определяется по сумме баллов, полученных ими за выполнение трех физических упражнений.</a:t>
            </a:r>
          </a:p>
          <a:p>
            <a:r>
              <a:rPr lang="ru-RU" dirty="0" smtClean="0"/>
              <a:t>Возьмем баллы на отлично:</a:t>
            </a:r>
          </a:p>
          <a:p>
            <a:r>
              <a:rPr lang="ru-RU" dirty="0" smtClean="0"/>
              <a:t>У нас в школе 161 выпускник…</a:t>
            </a:r>
          </a:p>
          <a:p>
            <a:r>
              <a:rPr lang="ru-RU" dirty="0" smtClean="0"/>
              <a:t>Подтягивание-25-30   ____________</a:t>
            </a:r>
          </a:p>
          <a:p>
            <a:r>
              <a:rPr lang="ru-RU" dirty="0" smtClean="0"/>
              <a:t>Бег на 100м-12.3-11.8 ____________</a:t>
            </a:r>
          </a:p>
          <a:p>
            <a:r>
              <a:rPr lang="ru-RU" dirty="0" smtClean="0"/>
              <a:t>Бег на 3 км-10.19-9.50 ____________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836712"/>
            <a:ext cx="65008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1.Если длина голени спортсмена составляет 60см, а расстояние от коленки до лыжни 30 см, чему будет равняться угол наклона голени по отношению к трассе?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1)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orbel" pitchFamily="34" charset="0"/>
              </a:rPr>
              <a:t>sinA</a:t>
            </a:r>
            <a:r>
              <a:rPr lang="ru-RU" b="1" dirty="0" smtClean="0">
                <a:solidFill>
                  <a:srgbClr val="C00000"/>
                </a:solidFill>
              </a:rPr>
              <a:t>=30/60=1/2=0,5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2) </a:t>
            </a:r>
            <a:r>
              <a:rPr lang="ru-RU" b="1" dirty="0" smtClean="0">
                <a:solidFill>
                  <a:srgbClr val="C00000"/>
                </a:solidFill>
                <a:latin typeface="Corbel" pitchFamily="34" charset="0"/>
              </a:rPr>
              <a:t>&lt;</a:t>
            </a:r>
            <a:r>
              <a:rPr lang="en-US" b="1" dirty="0" smtClean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ru-RU" b="1" dirty="0" smtClean="0">
                <a:solidFill>
                  <a:srgbClr val="C00000"/>
                </a:solidFill>
              </a:rPr>
              <a:t>=30</a:t>
            </a:r>
          </a:p>
        </p:txBody>
      </p:sp>
      <p:pic>
        <p:nvPicPr>
          <p:cNvPr id="23" name="Picture 12" descr="http://www.bugaga.ru/uploads/posts/2008-01/1200860394_050055053057052049052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29820">
            <a:off x="6590247" y="846378"/>
            <a:ext cx="2500936" cy="16649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>
              <a:rot lat="487347" lon="1200000" rev="2142548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4" name="TextBox 23"/>
          <p:cNvSpPr txBox="1"/>
          <p:nvPr/>
        </p:nvSpPr>
        <p:spPr>
          <a:xfrm>
            <a:off x="179512" y="142852"/>
            <a:ext cx="8640960" cy="5232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Так далеки ли математика и спорт друг от друга…..</a:t>
            </a:r>
            <a:endParaRPr lang="ru-RU" sz="2800" b="1" dirty="0"/>
          </a:p>
        </p:txBody>
      </p:sp>
      <p:pic>
        <p:nvPicPr>
          <p:cNvPr id="26" name="Picture 2" descr="IMG_29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6185" y="4714884"/>
            <a:ext cx="3217816" cy="21431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</TotalTime>
  <Words>602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204</cp:lastModifiedBy>
  <cp:revision>76</cp:revision>
  <dcterms:modified xsi:type="dcterms:W3CDTF">2016-11-24T08:27:05Z</dcterms:modified>
</cp:coreProperties>
</file>